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1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99EE2-CB5C-44F7-BB3F-E6B508E48858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3DE97-7F71-429C-BFE4-0023E8D08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37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49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50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1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0035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944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83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257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565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90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54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66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66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93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2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6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63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76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12A83C0-0E90-4C8F-A2C2-E378AC6EA8D6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9DD0-48D3-4C1C-8139-0BB129D1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27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37469E-727E-4679-BCB4-1E4C2AB391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76"/>
          <a:stretch/>
        </p:blipFill>
        <p:spPr>
          <a:xfrm>
            <a:off x="0" y="0"/>
            <a:ext cx="12192000" cy="7127894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DDC312A-BD44-46B6-AEB6-9DC43461695B}"/>
              </a:ext>
            </a:extLst>
          </p:cNvPr>
          <p:cNvSpPr/>
          <p:nvPr/>
        </p:nvSpPr>
        <p:spPr>
          <a:xfrm>
            <a:off x="965091" y="314128"/>
            <a:ext cx="641269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Серия вебинаров: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2ACE778-C8BF-4EA7-877F-11BD818A0ED3}"/>
              </a:ext>
            </a:extLst>
          </p:cNvPr>
          <p:cNvSpPr/>
          <p:nvPr/>
        </p:nvSpPr>
        <p:spPr>
          <a:xfrm>
            <a:off x="877408" y="1022014"/>
            <a:ext cx="1010412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Сельхозпроизводителю Мурманской области - 2021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02F38A-7417-4316-A095-58C6BE33921D}"/>
              </a:ext>
            </a:extLst>
          </p:cNvPr>
          <p:cNvSpPr txBox="1"/>
          <p:nvPr/>
        </p:nvSpPr>
        <p:spPr>
          <a:xfrm>
            <a:off x="1691014" y="5922012"/>
            <a:ext cx="8184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МАРТ- АПРЕЛЬ 2021 ГОДА</a:t>
            </a:r>
          </a:p>
        </p:txBody>
      </p:sp>
    </p:spTree>
    <p:extLst>
      <p:ext uri="{BB962C8B-B14F-4D97-AF65-F5344CB8AC3E}">
        <p14:creationId xmlns:p14="http://schemas.microsoft.com/office/powerpoint/2010/main" val="76835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E4874-730D-4FFD-BCDA-2CE9CE168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151" y="571714"/>
            <a:ext cx="9318349" cy="824937"/>
          </a:xfrm>
        </p:spPr>
        <p:txBody>
          <a:bodyPr/>
          <a:lstStyle/>
          <a:p>
            <a:pPr algn="ctr"/>
            <a:r>
              <a:rPr lang="ru-RU" sz="3600" dirty="0"/>
              <a:t>ПРОГРАММА ПРОВЕДЕНИЯ ВЕБИНАРОВ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58C37A-2E82-4D13-8C09-883A5F47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469" y="1866378"/>
            <a:ext cx="11611627" cy="4659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>
                <a:solidFill>
                  <a:srgbClr val="FFC000"/>
                </a:solidFill>
              </a:rPr>
              <a:t>19 МАРТА   </a:t>
            </a:r>
            <a:r>
              <a:rPr lang="ru-RU" sz="2400" dirty="0"/>
              <a:t>Приобретение спецтехники для сельхозтоваропроизводителей, возможности и современные программы поддержки.</a:t>
            </a:r>
          </a:p>
          <a:p>
            <a:pPr marL="0" indent="0">
              <a:buNone/>
            </a:pPr>
            <a:r>
              <a:rPr lang="ru-RU" sz="2500" dirty="0">
                <a:solidFill>
                  <a:srgbClr val="FFC000"/>
                </a:solidFill>
              </a:rPr>
              <a:t>26 МАРТА </a:t>
            </a:r>
            <a:r>
              <a:rPr lang="ru-RU" sz="2400" dirty="0"/>
              <a:t>Особенности использования средств химизации (удобрения, средства защиты) в сельском хозяйстве Мурманской области.</a:t>
            </a:r>
          </a:p>
          <a:p>
            <a:pPr marL="0" indent="0">
              <a:buNone/>
            </a:pPr>
            <a:r>
              <a:rPr lang="ru-RU" sz="2500" dirty="0">
                <a:solidFill>
                  <a:srgbClr val="FFC000"/>
                </a:solidFill>
              </a:rPr>
              <a:t>31 МАРТА </a:t>
            </a:r>
            <a:r>
              <a:rPr lang="ru-RU" sz="2400" dirty="0"/>
              <a:t>Силос. Получение качественного силоса и его оценка.</a:t>
            </a:r>
          </a:p>
          <a:p>
            <a:pPr marL="0" indent="0">
              <a:buNone/>
            </a:pPr>
            <a:r>
              <a:rPr lang="ru-RU" sz="2500" dirty="0">
                <a:solidFill>
                  <a:srgbClr val="FFC000"/>
                </a:solidFill>
              </a:rPr>
              <a:t>09 АПРЕЛЯ </a:t>
            </a:r>
            <a:r>
              <a:rPr lang="ru-RU" sz="2400" dirty="0"/>
              <a:t>Особенности воспроизводства сельскохозяйственных животных.</a:t>
            </a:r>
          </a:p>
          <a:p>
            <a:pPr marL="0" indent="0">
              <a:buNone/>
            </a:pPr>
            <a:r>
              <a:rPr lang="ru-RU" sz="2500" dirty="0">
                <a:solidFill>
                  <a:srgbClr val="FFC000"/>
                </a:solidFill>
              </a:rPr>
              <a:t>16 АПРЕЛЯ </a:t>
            </a:r>
            <a:r>
              <a:rPr lang="ru-RU" sz="2400" dirty="0"/>
              <a:t>От посадки до уборки.</a:t>
            </a:r>
          </a:p>
        </p:txBody>
      </p:sp>
    </p:spTree>
    <p:extLst>
      <p:ext uri="{BB962C8B-B14F-4D97-AF65-F5344CB8AC3E}">
        <p14:creationId xmlns:p14="http://schemas.microsoft.com/office/powerpoint/2010/main" val="3810563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104</TotalTime>
  <Words>71</Words>
  <Application>Microsoft Office PowerPoint</Application>
  <PresentationFormat>Широкоэкранный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Ион</vt:lpstr>
      <vt:lpstr>Презентация PowerPoint</vt:lpstr>
      <vt:lpstr>ПРОГРАММА ПРОВЕДЕНИЯ ВЕБИНАРОВ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Валерия</dc:creator>
  <cp:lastModifiedBy>Валерия</cp:lastModifiedBy>
  <cp:revision>15</cp:revision>
  <dcterms:created xsi:type="dcterms:W3CDTF">2021-03-11T11:07:13Z</dcterms:created>
  <dcterms:modified xsi:type="dcterms:W3CDTF">2021-03-12T08:25:27Z</dcterms:modified>
</cp:coreProperties>
</file>